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16f90d9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16f90d9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16f90d9b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16f90d9b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a16f90d9b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a16f90d9b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16f90d9b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a16f90d9b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a16f90d9b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a16f90d9b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ec70b34561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ec70b34561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ec70b34561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ec70b34561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a16f90d9b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a16f90d9b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Candy machine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3"/>
                </a:solidFill>
              </a:rPr>
              <a:t>Integrantes</a:t>
            </a:r>
            <a:endParaRPr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Igor da Rosa, Nathália Ribas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somos?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Somos uma start up, que busca desenvolver soluções para coisas cotidianas.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Candytech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Na Candy Tech, transformamos o doce desejo de inovação em realidade, redefinindo o sabor da tecnologia em cada experiência.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o problema abordado?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Existe atualmente uma variedade imensa de doces e guloseimas, porém devido ao fato de </a:t>
            </a:r>
            <a:r>
              <a:rPr lang="pt-BR"/>
              <a:t>ser normalmente coberta</a:t>
            </a:r>
            <a:r>
              <a:rPr lang="pt-BR"/>
              <a:t> por algum ingrediente como o </a:t>
            </a:r>
            <a:r>
              <a:rPr lang="pt-BR"/>
              <a:t>açúcar, por exemplo</a:t>
            </a:r>
            <a:r>
              <a:rPr lang="pt-BR"/>
              <a:t>, torna pouco </a:t>
            </a:r>
            <a:r>
              <a:rPr lang="pt-BR"/>
              <a:t>higiênico</a:t>
            </a:r>
            <a:r>
              <a:rPr lang="pt-BR"/>
              <a:t> manter doces em </a:t>
            </a:r>
            <a:r>
              <a:rPr lang="pt-BR"/>
              <a:t>livre-circulação</a:t>
            </a:r>
            <a:r>
              <a:rPr lang="pt-BR"/>
              <a:t>, exigindo uma mão de obra para controlar a venda de doces.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Solução: </a:t>
            </a:r>
            <a:r>
              <a:rPr lang="pt-BR"/>
              <a:t>Para que serve?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Uma máquina capaz de </a:t>
            </a:r>
            <a:r>
              <a:rPr lang="pt-BR"/>
              <a:t>fácil</a:t>
            </a:r>
            <a:r>
              <a:rPr lang="pt-BR"/>
              <a:t> e automaticamente entregar porções de </a:t>
            </a:r>
            <a:r>
              <a:rPr lang="pt-BR"/>
              <a:t>doces desejados</a:t>
            </a:r>
            <a:r>
              <a:rPr lang="pt-BR"/>
              <a:t> aos clientes, </a:t>
            </a:r>
            <a:r>
              <a:rPr lang="pt-BR"/>
              <a:t>como, por exemplo</a:t>
            </a:r>
            <a:r>
              <a:rPr lang="pt-BR"/>
              <a:t>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pt-BR"/>
              <a:t>Balas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pt-BR"/>
              <a:t>M&amp;M’s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pt-BR"/>
              <a:t>Balas de goma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pt-BR"/>
              <a:t>entre outras…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650" y="2080598"/>
            <a:ext cx="2500526" cy="189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7849" y="3151100"/>
            <a:ext cx="1521300" cy="15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2900" y="3014463"/>
            <a:ext cx="1794575" cy="17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mercado estamos mirando?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87900" y="1489825"/>
            <a:ext cx="8368200" cy="32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O mercado de doces.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O mercado de vendas </a:t>
            </a:r>
            <a:r>
              <a:rPr lang="pt-BR"/>
              <a:t>automáticas</a:t>
            </a:r>
            <a:r>
              <a:rPr lang="pt-B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A venda baseia-se em automatizar o processo para empresas focadas em doces e/ou vendas </a:t>
            </a:r>
            <a:r>
              <a:rPr lang="pt-BR"/>
              <a:t>automáticas</a:t>
            </a:r>
            <a:r>
              <a:rPr lang="pt-B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Existem outras </a:t>
            </a:r>
            <a:r>
              <a:rPr lang="pt-BR"/>
              <a:t>máquinas</a:t>
            </a:r>
            <a:r>
              <a:rPr lang="pt-BR"/>
              <a:t> semelhantes, porém o diferencial da </a:t>
            </a:r>
            <a:r>
              <a:rPr lang="pt-BR"/>
              <a:t>máquina</a:t>
            </a:r>
            <a:r>
              <a:rPr lang="pt-BR"/>
              <a:t> citada é a escolha de quantidade para encher um pote ou </a:t>
            </a:r>
            <a:r>
              <a:rPr lang="pt-BR"/>
              <a:t>tigela</a:t>
            </a:r>
            <a:r>
              <a:rPr lang="pt-BR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É Normalmente feito</a:t>
            </a:r>
            <a:r>
              <a:rPr lang="pt-BR"/>
              <a:t> esse processo manualmente.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funciona?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O </a:t>
            </a:r>
            <a:r>
              <a:rPr lang="pt-BR"/>
              <a:t>usuário</a:t>
            </a:r>
            <a:r>
              <a:rPr lang="pt-BR"/>
              <a:t> aperta um botão de 1 até 9 e o tubo central irá girar até completar o </a:t>
            </a:r>
            <a:r>
              <a:rPr lang="pt-BR"/>
              <a:t>número</a:t>
            </a:r>
            <a:r>
              <a:rPr lang="pt-BR"/>
              <a:t> escolhido, </a:t>
            </a:r>
            <a:r>
              <a:rPr lang="pt-BR"/>
              <a:t>exibirá</a:t>
            </a:r>
            <a:r>
              <a:rPr lang="pt-BR"/>
              <a:t> o </a:t>
            </a:r>
            <a:r>
              <a:rPr lang="pt-BR"/>
              <a:t>número</a:t>
            </a:r>
            <a:r>
              <a:rPr lang="pt-BR"/>
              <a:t> atual em um display de 7 segmentos.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Os sensores de fim de curso detectam o seu giro e diminuem um giro total.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Quando usar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Vending Machines em Locais de Alta Circulação.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Ambientes de Lazer e Entretenimento.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Estabelecimentos Comerciais e Lanchonetes.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Eventos Especiais e Festas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Próximos</a:t>
            </a:r>
            <a:r>
              <a:rPr lang="pt-BR"/>
              <a:t> passos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Construção do hardware.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Testes </a:t>
            </a:r>
            <a:r>
              <a:rPr lang="pt-BR"/>
              <a:t>práticos</a:t>
            </a:r>
            <a:r>
              <a:rPr lang="pt-BR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Manutenções e adaptações.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